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Arimo" charset="1" panose="020B0604020202020204"/>
      <p:regular r:id="rId12"/>
    </p:embeddedFont>
    <p:embeddedFont>
      <p:font typeface="Martel Sans" charset="1" panose="00000500000000000000"/>
      <p:regular r:id="rId13"/>
    </p:embeddedFont>
    <p:embeddedFont>
      <p:font typeface="Martel Sans Bold" charset="1" panose="000008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3.png" Type="http://schemas.openxmlformats.org/officeDocument/2006/relationships/image"/><Relationship Id="rId4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850237" y="2694235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INGENIERÍA EN SISTEMAS DE INFORMACIÓN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50237" y="4862810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Paradigma y Lenguaje de Programación III. Trabajo Integrador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50237" y="5635377"/>
            <a:ext cx="9445526" cy="1309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Estudiante:</a:t>
            </a: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Marcos Agustin Varela Ropat</a:t>
            </a:r>
          </a:p>
          <a:p>
            <a:pPr algn="l">
              <a:lnSpc>
                <a:spcPts val="3561"/>
              </a:lnSpc>
            </a:pPr>
            <a:r>
              <a:rPr lang="en-US" sz="2187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Profesor:</a:t>
            </a: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Mgter. Ing. Agustín Encina</a:t>
            </a:r>
          </a:p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Materia:</a:t>
            </a: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Paradigma y Lenguaje de Programación III.</a:t>
            </a:r>
            <a:r>
              <a:rPr lang="en-US" sz="2187" b="true">
                <a:solidFill>
                  <a:srgbClr val="2C3249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Año:</a:t>
            </a: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 Tercero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850237" y="1966466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Proyecto Integrador – GameStore Digital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7845475" y="4216004"/>
            <a:ext cx="9455051" cy="1662261"/>
            <a:chOff x="0" y="0"/>
            <a:chExt cx="12606735" cy="221634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12594082" cy="2203577"/>
            </a:xfrm>
            <a:custGeom>
              <a:avLst/>
              <a:gdLst/>
              <a:ahLst/>
              <a:cxnLst/>
              <a:rect r="r" b="b" t="t" l="l"/>
              <a:pathLst>
                <a:path h="2203577" w="12594082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2434570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044827"/>
                  </a:lnTo>
                  <a:cubicBezTo>
                    <a:pt x="12594082" y="2132457"/>
                    <a:pt x="12522708" y="2203577"/>
                    <a:pt x="12434570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06782" cy="2216277"/>
            </a:xfrm>
            <a:custGeom>
              <a:avLst/>
              <a:gdLst/>
              <a:ahLst/>
              <a:cxnLst/>
              <a:rect r="r" b="b" t="t" l="l"/>
              <a:pathLst>
                <a:path h="2216277" w="12606782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2440920" y="0"/>
                  </a:lnTo>
                  <a:lnTo>
                    <a:pt x="12440920" y="6350"/>
                  </a:lnTo>
                  <a:lnTo>
                    <a:pt x="12440920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051177"/>
                  </a:lnTo>
                  <a:lnTo>
                    <a:pt x="12600432" y="2051177"/>
                  </a:lnTo>
                  <a:lnTo>
                    <a:pt x="12606782" y="2051177"/>
                  </a:lnTo>
                  <a:cubicBezTo>
                    <a:pt x="12606782" y="2142363"/>
                    <a:pt x="12532487" y="2216277"/>
                    <a:pt x="12440920" y="2216277"/>
                  </a:cubicBezTo>
                  <a:lnTo>
                    <a:pt x="12440920" y="2209927"/>
                  </a:lnTo>
                  <a:lnTo>
                    <a:pt x="12440920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2440920" y="2203577"/>
                  </a:lnTo>
                  <a:cubicBezTo>
                    <a:pt x="12525501" y="2203577"/>
                    <a:pt x="12594082" y="2135251"/>
                    <a:pt x="12594082" y="2051177"/>
                  </a:cubicBezTo>
                  <a:lnTo>
                    <a:pt x="12594082" y="165100"/>
                  </a:lnTo>
                  <a:cubicBezTo>
                    <a:pt x="12594082" y="80899"/>
                    <a:pt x="12525501" y="12700"/>
                    <a:pt x="12440920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8143280" y="4475709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Nombre del Proyecto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43280" y="5041106"/>
            <a:ext cx="8859441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GameStore Digital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845475" y="6152258"/>
            <a:ext cx="9455051" cy="2115890"/>
            <a:chOff x="0" y="0"/>
            <a:chExt cx="12606735" cy="282118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" y="6350"/>
              <a:ext cx="12594082" cy="2808478"/>
            </a:xfrm>
            <a:custGeom>
              <a:avLst/>
              <a:gdLst/>
              <a:ahLst/>
              <a:cxnLst/>
              <a:rect r="r" b="b" t="t" l="l"/>
              <a:pathLst>
                <a:path h="2808478" w="12594082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649728"/>
                  </a:lnTo>
                  <a:cubicBezTo>
                    <a:pt x="12594082" y="2737485"/>
                    <a:pt x="12522708" y="2808478"/>
                    <a:pt x="12434697" y="2808478"/>
                  </a:cubicBezTo>
                  <a:lnTo>
                    <a:pt x="159385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606782" cy="2821178"/>
            </a:xfrm>
            <a:custGeom>
              <a:avLst/>
              <a:gdLst/>
              <a:ahLst/>
              <a:cxnLst/>
              <a:rect r="r" b="b" t="t" l="l"/>
              <a:pathLst>
                <a:path h="2821178" w="12606782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656078"/>
                  </a:lnTo>
                  <a:lnTo>
                    <a:pt x="12600432" y="2656078"/>
                  </a:lnTo>
                  <a:lnTo>
                    <a:pt x="12606782" y="2656078"/>
                  </a:lnTo>
                  <a:cubicBezTo>
                    <a:pt x="12606782" y="2747264"/>
                    <a:pt x="12532614" y="2821178"/>
                    <a:pt x="12441047" y="2821178"/>
                  </a:cubicBezTo>
                  <a:lnTo>
                    <a:pt x="12441047" y="2814828"/>
                  </a:lnTo>
                  <a:lnTo>
                    <a:pt x="12441047" y="2821178"/>
                  </a:lnTo>
                  <a:lnTo>
                    <a:pt x="165735" y="2821178"/>
                  </a:lnTo>
                  <a:lnTo>
                    <a:pt x="165735" y="2814828"/>
                  </a:lnTo>
                  <a:lnTo>
                    <a:pt x="165735" y="2821178"/>
                  </a:lnTo>
                  <a:cubicBezTo>
                    <a:pt x="74295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735" y="2808478"/>
                  </a:cubicBezTo>
                  <a:lnTo>
                    <a:pt x="12441047" y="2808478"/>
                  </a:lnTo>
                  <a:cubicBezTo>
                    <a:pt x="12525628" y="2808478"/>
                    <a:pt x="12594082" y="2740152"/>
                    <a:pt x="12594082" y="2656078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9" id="19"/>
          <p:cNvSpPr txBox="true"/>
          <p:nvPr/>
        </p:nvSpPr>
        <p:spPr>
          <a:xfrm rot="0">
            <a:off x="8143280" y="6411962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Breve Descripción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143280" y="6977360"/>
            <a:ext cx="8859441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Plataforma web para la venta de videojuegos digitales de PlayStation 4 y 5.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3296691"/>
            <a:ext cx="8137624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GameStore Digital: La Idea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4579292"/>
            <a:ext cx="9445526" cy="2353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GameStore Digital permite visualizar un catálogo completo, ver fichas detalladas, realizar compras y gestionar juegos desde un panel de administración. Integra frontend responsivo, backend en PHP, base de datos MySQL, carrito de compras y un módulo de administración seguro.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2782789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Objetivos Generales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1098500" y="4301727"/>
            <a:ext cx="425203" cy="425203"/>
          </a:xfrm>
          <a:custGeom>
            <a:avLst/>
            <a:gdLst/>
            <a:ahLst/>
            <a:cxnLst/>
            <a:rect r="r" b="b" t="t" l="l"/>
            <a:pathLst>
              <a:path h="425203" w="425203">
                <a:moveTo>
                  <a:pt x="0" y="0"/>
                </a:moveTo>
                <a:lnTo>
                  <a:pt x="425202" y="0"/>
                </a:lnTo>
                <a:lnTo>
                  <a:pt x="425202" y="425203"/>
                </a:lnTo>
                <a:lnTo>
                  <a:pt x="0" y="4252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888" t="0" r="-8888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913632" y="4254848"/>
            <a:ext cx="6314182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Desarrollar una aplicación web funcional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13632" y="4820245"/>
            <a:ext cx="7053114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Orientada a ventas digitales, dinámica y completa.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9427369" y="4301727"/>
            <a:ext cx="425203" cy="425203"/>
          </a:xfrm>
          <a:custGeom>
            <a:avLst/>
            <a:gdLst/>
            <a:ahLst/>
            <a:cxnLst/>
            <a:rect r="r" b="b" t="t" l="l"/>
            <a:pathLst>
              <a:path h="425203" w="425203">
                <a:moveTo>
                  <a:pt x="0" y="0"/>
                </a:moveTo>
                <a:lnTo>
                  <a:pt x="425202" y="0"/>
                </a:lnTo>
                <a:lnTo>
                  <a:pt x="425202" y="425203"/>
                </a:lnTo>
                <a:lnTo>
                  <a:pt x="0" y="4252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888" t="0" r="-8888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42500" y="4254848"/>
            <a:ext cx="6641455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Unificar frontend, backend y base de datos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42500" y="4820245"/>
            <a:ext cx="7053262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Creando un sistema integral y cohesivo.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1098500" y="5935415"/>
            <a:ext cx="425203" cy="425203"/>
          </a:xfrm>
          <a:custGeom>
            <a:avLst/>
            <a:gdLst/>
            <a:ahLst/>
            <a:cxnLst/>
            <a:rect r="r" b="b" t="t" l="l"/>
            <a:pathLst>
              <a:path h="425203" w="425203">
                <a:moveTo>
                  <a:pt x="0" y="0"/>
                </a:moveTo>
                <a:lnTo>
                  <a:pt x="425202" y="0"/>
                </a:lnTo>
                <a:lnTo>
                  <a:pt x="425202" y="425203"/>
                </a:lnTo>
                <a:lnTo>
                  <a:pt x="0" y="4252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888" t="0" r="-8888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913632" y="5888534"/>
            <a:ext cx="6629102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Brindar una experiencia de usuario óptima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913632" y="6453931"/>
            <a:ext cx="7053114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Clara, rápida y agradable para el usuario final.</a:t>
            </a:r>
          </a:p>
        </p:txBody>
      </p:sp>
      <p:sp>
        <p:nvSpPr>
          <p:cNvPr name="Freeform 18" id="18" descr="preencoded.png"/>
          <p:cNvSpPr/>
          <p:nvPr/>
        </p:nvSpPr>
        <p:spPr>
          <a:xfrm flipH="false" flipV="false" rot="0">
            <a:off x="9427369" y="5935415"/>
            <a:ext cx="425203" cy="425203"/>
          </a:xfrm>
          <a:custGeom>
            <a:avLst/>
            <a:gdLst/>
            <a:ahLst/>
            <a:cxnLst/>
            <a:rect r="r" b="b" t="t" l="l"/>
            <a:pathLst>
              <a:path h="425203" w="425203">
                <a:moveTo>
                  <a:pt x="0" y="0"/>
                </a:moveTo>
                <a:lnTo>
                  <a:pt x="425202" y="0"/>
                </a:lnTo>
                <a:lnTo>
                  <a:pt x="425202" y="425203"/>
                </a:lnTo>
                <a:lnTo>
                  <a:pt x="0" y="4252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888" t="0" r="-8888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0242500" y="5888534"/>
            <a:ext cx="5765899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Implementar un panel administrativo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42500" y="6453931"/>
            <a:ext cx="7053262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Para la gestión completa de todo el contenido del sitio.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850237" y="1658839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Mejoras Incorporadas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7845475" y="3022401"/>
            <a:ext cx="9455051" cy="5553373"/>
            <a:chOff x="0" y="0"/>
            <a:chExt cx="12606735" cy="740449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12594082" cy="7391781"/>
            </a:xfrm>
            <a:custGeom>
              <a:avLst/>
              <a:gdLst/>
              <a:ahLst/>
              <a:cxnLst/>
              <a:rect r="r" b="b" t="t" l="l"/>
              <a:pathLst>
                <a:path h="7391781" w="12594082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12435205" y="0"/>
                  </a:lnTo>
                  <a:cubicBezTo>
                    <a:pt x="12522962" y="0"/>
                    <a:pt x="12594082" y="71120"/>
                    <a:pt x="12594082" y="158750"/>
                  </a:cubicBezTo>
                  <a:lnTo>
                    <a:pt x="12594082" y="7233031"/>
                  </a:lnTo>
                  <a:cubicBezTo>
                    <a:pt x="12594082" y="7320662"/>
                    <a:pt x="12522962" y="7391781"/>
                    <a:pt x="12435205" y="7391781"/>
                  </a:cubicBezTo>
                  <a:lnTo>
                    <a:pt x="158877" y="7391781"/>
                  </a:lnTo>
                  <a:cubicBezTo>
                    <a:pt x="71120" y="7391781"/>
                    <a:pt x="0" y="7320661"/>
                    <a:pt x="0" y="7233031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06782" cy="7404481"/>
            </a:xfrm>
            <a:custGeom>
              <a:avLst/>
              <a:gdLst/>
              <a:ahLst/>
              <a:cxnLst/>
              <a:rect r="r" b="b" t="t" l="l"/>
              <a:pathLst>
                <a:path h="7404481" w="12606782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12441555" y="0"/>
                  </a:lnTo>
                  <a:lnTo>
                    <a:pt x="12441555" y="6350"/>
                  </a:lnTo>
                  <a:lnTo>
                    <a:pt x="12441555" y="0"/>
                  </a:lnTo>
                  <a:cubicBezTo>
                    <a:pt x="12532868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7239381"/>
                  </a:lnTo>
                  <a:lnTo>
                    <a:pt x="12600432" y="7239381"/>
                  </a:lnTo>
                  <a:lnTo>
                    <a:pt x="12606782" y="7239381"/>
                  </a:lnTo>
                  <a:cubicBezTo>
                    <a:pt x="12606782" y="7330567"/>
                    <a:pt x="12532741" y="7404481"/>
                    <a:pt x="12441555" y="7404481"/>
                  </a:cubicBezTo>
                  <a:lnTo>
                    <a:pt x="12441555" y="7398131"/>
                  </a:lnTo>
                  <a:lnTo>
                    <a:pt x="12441555" y="7404481"/>
                  </a:lnTo>
                  <a:lnTo>
                    <a:pt x="165227" y="7404481"/>
                  </a:lnTo>
                  <a:lnTo>
                    <a:pt x="165227" y="7398131"/>
                  </a:lnTo>
                  <a:lnTo>
                    <a:pt x="165227" y="7404481"/>
                  </a:lnTo>
                  <a:cubicBezTo>
                    <a:pt x="73914" y="7404481"/>
                    <a:pt x="0" y="7330567"/>
                    <a:pt x="0" y="723938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7239381"/>
                  </a:lnTo>
                  <a:lnTo>
                    <a:pt x="6350" y="7239381"/>
                  </a:lnTo>
                  <a:lnTo>
                    <a:pt x="12700" y="7239381"/>
                  </a:lnTo>
                  <a:cubicBezTo>
                    <a:pt x="12700" y="7323582"/>
                    <a:pt x="81026" y="7391781"/>
                    <a:pt x="165227" y="7391781"/>
                  </a:cubicBezTo>
                  <a:lnTo>
                    <a:pt x="12441555" y="7391781"/>
                  </a:lnTo>
                  <a:cubicBezTo>
                    <a:pt x="12525756" y="7391781"/>
                    <a:pt x="12594082" y="7323582"/>
                    <a:pt x="12594082" y="7239381"/>
                  </a:cubicBezTo>
                  <a:lnTo>
                    <a:pt x="12594082" y="165100"/>
                  </a:lnTo>
                  <a:cubicBezTo>
                    <a:pt x="12594082" y="80899"/>
                    <a:pt x="12525756" y="12700"/>
                    <a:pt x="12441555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7859762" y="3036689"/>
            <a:ext cx="4713238" cy="3437484"/>
            <a:chOff x="0" y="0"/>
            <a:chExt cx="6284317" cy="458331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84341" cy="4583303"/>
            </a:xfrm>
            <a:custGeom>
              <a:avLst/>
              <a:gdLst/>
              <a:ahLst/>
              <a:cxnLst/>
              <a:rect r="r" b="b" t="t" l="l"/>
              <a:pathLst>
                <a:path h="4583303" w="6284341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125591" y="0"/>
                  </a:lnTo>
                  <a:cubicBezTo>
                    <a:pt x="6213221" y="0"/>
                    <a:pt x="6284341" y="71120"/>
                    <a:pt x="6284341" y="158750"/>
                  </a:cubicBezTo>
                  <a:lnTo>
                    <a:pt x="6284341" y="4424553"/>
                  </a:lnTo>
                  <a:cubicBezTo>
                    <a:pt x="6284341" y="4512183"/>
                    <a:pt x="6213221" y="4583303"/>
                    <a:pt x="6125591" y="4583303"/>
                  </a:cubicBezTo>
                  <a:lnTo>
                    <a:pt x="158750" y="4583303"/>
                  </a:lnTo>
                  <a:cubicBezTo>
                    <a:pt x="71120" y="4583303"/>
                    <a:pt x="0" y="4512183"/>
                    <a:pt x="0" y="4424553"/>
                  </a:cubicBez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8143280" y="3282106"/>
            <a:ext cx="3721001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Base de Datos Integrada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143280" y="4290417"/>
            <a:ext cx="3721001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Tabla 'juegos' con id, título, plataforma, género, precio, descripción, imagen.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573000" y="3036689"/>
            <a:ext cx="4713237" cy="3437484"/>
            <a:chOff x="0" y="0"/>
            <a:chExt cx="6284317" cy="458331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284341" cy="4583303"/>
            </a:xfrm>
            <a:custGeom>
              <a:avLst/>
              <a:gdLst/>
              <a:ahLst/>
              <a:cxnLst/>
              <a:rect r="r" b="b" t="t" l="l"/>
              <a:pathLst>
                <a:path h="4583303" w="6284341">
                  <a:moveTo>
                    <a:pt x="0" y="0"/>
                  </a:moveTo>
                  <a:lnTo>
                    <a:pt x="6284341" y="0"/>
                  </a:lnTo>
                  <a:lnTo>
                    <a:pt x="6284341" y="4583303"/>
                  </a:lnTo>
                  <a:lnTo>
                    <a:pt x="0" y="4583303"/>
                  </a:ln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12573000" y="3036689"/>
            <a:ext cx="38100" cy="3437484"/>
            <a:chOff x="0" y="0"/>
            <a:chExt cx="50800" cy="458331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0800" cy="4583303"/>
            </a:xfrm>
            <a:custGeom>
              <a:avLst/>
              <a:gdLst/>
              <a:ahLst/>
              <a:cxnLst/>
              <a:rect r="r" b="b" t="t" l="l"/>
              <a:pathLst>
                <a:path h="4583303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4557903"/>
                  </a:lnTo>
                  <a:cubicBezTo>
                    <a:pt x="50800" y="4571873"/>
                    <a:pt x="39370" y="4583303"/>
                    <a:pt x="25400" y="4583303"/>
                  </a:cubicBezTo>
                  <a:cubicBezTo>
                    <a:pt x="11430" y="4583303"/>
                    <a:pt x="0" y="4571873"/>
                    <a:pt x="0" y="4557903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2" id="22"/>
          <p:cNvSpPr txBox="true"/>
          <p:nvPr/>
        </p:nvSpPr>
        <p:spPr>
          <a:xfrm rot="0">
            <a:off x="13281720" y="3282106"/>
            <a:ext cx="3721001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Panel Administrativo Seguro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281720" y="4290417"/>
            <a:ext cx="3721001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Login con contraseña encriptada, listado, agregar, editar y eliminar juegos.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2199590" y="4381946"/>
            <a:ext cx="746820" cy="746820"/>
            <a:chOff x="0" y="0"/>
            <a:chExt cx="995760" cy="99576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25400" y="25400"/>
              <a:ext cx="944880" cy="945007"/>
            </a:xfrm>
            <a:custGeom>
              <a:avLst/>
              <a:gdLst/>
              <a:ahLst/>
              <a:cxnLst/>
              <a:rect r="r" b="b" t="t" l="l"/>
              <a:pathLst>
                <a:path h="945007" w="944880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786130" y="0"/>
                  </a:lnTo>
                  <a:cubicBezTo>
                    <a:pt x="873760" y="0"/>
                    <a:pt x="944880" y="71120"/>
                    <a:pt x="944880" y="158750"/>
                  </a:cubicBezTo>
                  <a:lnTo>
                    <a:pt x="944880" y="786130"/>
                  </a:lnTo>
                  <a:cubicBezTo>
                    <a:pt x="944880" y="873760"/>
                    <a:pt x="873760" y="944880"/>
                    <a:pt x="786130" y="944880"/>
                  </a:cubicBezTo>
                  <a:lnTo>
                    <a:pt x="158750" y="944880"/>
                  </a:lnTo>
                  <a:cubicBezTo>
                    <a:pt x="71120" y="945007"/>
                    <a:pt x="0" y="873887"/>
                    <a:pt x="0" y="78613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95680" cy="995807"/>
            </a:xfrm>
            <a:custGeom>
              <a:avLst/>
              <a:gdLst/>
              <a:ahLst/>
              <a:cxnLst/>
              <a:rect r="r" b="b" t="t" l="l"/>
              <a:pathLst>
                <a:path h="995807" w="995680">
                  <a:moveTo>
                    <a:pt x="0" y="184150"/>
                  </a:moveTo>
                  <a:cubicBezTo>
                    <a:pt x="0" y="82423"/>
                    <a:pt x="82423" y="0"/>
                    <a:pt x="184150" y="0"/>
                  </a:cubicBezTo>
                  <a:lnTo>
                    <a:pt x="811530" y="0"/>
                  </a:lnTo>
                  <a:lnTo>
                    <a:pt x="811530" y="25400"/>
                  </a:lnTo>
                  <a:lnTo>
                    <a:pt x="811530" y="0"/>
                  </a:lnTo>
                  <a:cubicBezTo>
                    <a:pt x="913257" y="0"/>
                    <a:pt x="995680" y="82423"/>
                    <a:pt x="995680" y="184150"/>
                  </a:cubicBezTo>
                  <a:lnTo>
                    <a:pt x="970280" y="184150"/>
                  </a:lnTo>
                  <a:lnTo>
                    <a:pt x="995680" y="184150"/>
                  </a:lnTo>
                  <a:lnTo>
                    <a:pt x="995680" y="811530"/>
                  </a:lnTo>
                  <a:lnTo>
                    <a:pt x="970280" y="811530"/>
                  </a:lnTo>
                  <a:lnTo>
                    <a:pt x="995680" y="811530"/>
                  </a:lnTo>
                  <a:cubicBezTo>
                    <a:pt x="995680" y="913257"/>
                    <a:pt x="913257" y="995680"/>
                    <a:pt x="811530" y="995680"/>
                  </a:cubicBezTo>
                  <a:lnTo>
                    <a:pt x="811530" y="970280"/>
                  </a:lnTo>
                  <a:lnTo>
                    <a:pt x="811530" y="995680"/>
                  </a:lnTo>
                  <a:lnTo>
                    <a:pt x="184150" y="995680"/>
                  </a:lnTo>
                  <a:lnTo>
                    <a:pt x="184150" y="970280"/>
                  </a:lnTo>
                  <a:lnTo>
                    <a:pt x="184150" y="995680"/>
                  </a:lnTo>
                  <a:cubicBezTo>
                    <a:pt x="82423" y="995807"/>
                    <a:pt x="0" y="913257"/>
                    <a:pt x="0" y="811530"/>
                  </a:cubicBezTo>
                  <a:lnTo>
                    <a:pt x="0" y="184150"/>
                  </a:lnTo>
                  <a:lnTo>
                    <a:pt x="25400" y="184150"/>
                  </a:lnTo>
                  <a:lnTo>
                    <a:pt x="0" y="184150"/>
                  </a:lnTo>
                  <a:moveTo>
                    <a:pt x="50800" y="184150"/>
                  </a:moveTo>
                  <a:lnTo>
                    <a:pt x="50800" y="811530"/>
                  </a:lnTo>
                  <a:lnTo>
                    <a:pt x="25400" y="811530"/>
                  </a:lnTo>
                  <a:lnTo>
                    <a:pt x="50800" y="811530"/>
                  </a:lnTo>
                  <a:cubicBezTo>
                    <a:pt x="50800" y="885190"/>
                    <a:pt x="110490" y="944880"/>
                    <a:pt x="184150" y="944880"/>
                  </a:cubicBezTo>
                  <a:lnTo>
                    <a:pt x="811530" y="944880"/>
                  </a:lnTo>
                  <a:cubicBezTo>
                    <a:pt x="885190" y="944880"/>
                    <a:pt x="944880" y="885190"/>
                    <a:pt x="944880" y="811530"/>
                  </a:cubicBezTo>
                  <a:lnTo>
                    <a:pt x="944880" y="184150"/>
                  </a:lnTo>
                  <a:cubicBezTo>
                    <a:pt x="945007" y="110490"/>
                    <a:pt x="885190" y="50800"/>
                    <a:pt x="811530" y="50800"/>
                  </a:cubicBezTo>
                  <a:lnTo>
                    <a:pt x="184150" y="50800"/>
                  </a:lnTo>
                  <a:lnTo>
                    <a:pt x="184150" y="25400"/>
                  </a:lnTo>
                  <a:lnTo>
                    <a:pt x="184150" y="50800"/>
                  </a:lnTo>
                  <a:cubicBezTo>
                    <a:pt x="110490" y="50800"/>
                    <a:pt x="50800" y="110490"/>
                    <a:pt x="50800" y="18415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7" id="27" descr="preencoded.png"/>
          <p:cNvSpPr/>
          <p:nvPr/>
        </p:nvSpPr>
        <p:spPr>
          <a:xfrm flipH="false" flipV="false" rot="0">
            <a:off x="12395746" y="4578102"/>
            <a:ext cx="354360" cy="354360"/>
          </a:xfrm>
          <a:custGeom>
            <a:avLst/>
            <a:gdLst/>
            <a:ahLst/>
            <a:cxnLst/>
            <a:rect r="r" b="b" t="t" l="l"/>
            <a:pathLst>
              <a:path h="354360" w="354360">
                <a:moveTo>
                  <a:pt x="0" y="0"/>
                </a:moveTo>
                <a:lnTo>
                  <a:pt x="354360" y="0"/>
                </a:lnTo>
                <a:lnTo>
                  <a:pt x="354360" y="354360"/>
                </a:lnTo>
                <a:lnTo>
                  <a:pt x="0" y="3543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6578" r="0" b="-6578"/>
            </a:stretch>
          </a:blipFill>
        </p:spPr>
      </p:sp>
      <p:grpSp>
        <p:nvGrpSpPr>
          <p:cNvPr name="Group 28" id="28"/>
          <p:cNvGrpSpPr/>
          <p:nvPr/>
        </p:nvGrpSpPr>
        <p:grpSpPr>
          <a:xfrm rot="0">
            <a:off x="7859762" y="6474173"/>
            <a:ext cx="9426476" cy="2087315"/>
            <a:chOff x="0" y="0"/>
            <a:chExt cx="12568635" cy="278308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2568682" cy="2783078"/>
            </a:xfrm>
            <a:custGeom>
              <a:avLst/>
              <a:gdLst/>
              <a:ahLst/>
              <a:cxnLst/>
              <a:rect r="r" b="b" t="t" l="l"/>
              <a:pathLst>
                <a:path h="2783078" w="12568682">
                  <a:moveTo>
                    <a:pt x="0" y="0"/>
                  </a:moveTo>
                  <a:lnTo>
                    <a:pt x="12568682" y="0"/>
                  </a:lnTo>
                  <a:lnTo>
                    <a:pt x="12568682" y="2783078"/>
                  </a:lnTo>
                  <a:lnTo>
                    <a:pt x="0" y="2783078"/>
                  </a:lnTo>
                  <a:close/>
                </a:path>
              </a:pathLst>
            </a:custGeom>
            <a:solidFill>
              <a:srgbClr val="DFECE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0" id="30"/>
          <p:cNvGrpSpPr/>
          <p:nvPr/>
        </p:nvGrpSpPr>
        <p:grpSpPr>
          <a:xfrm rot="0">
            <a:off x="7859762" y="6474173"/>
            <a:ext cx="9426476" cy="38100"/>
            <a:chOff x="0" y="0"/>
            <a:chExt cx="12568635" cy="50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568682" cy="50800"/>
            </a:xfrm>
            <a:custGeom>
              <a:avLst/>
              <a:gdLst/>
              <a:ahLst/>
              <a:cxnLst/>
              <a:rect r="r" b="b" t="t" l="l"/>
              <a:pathLst>
                <a:path h="50800" w="12568682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543282" y="0"/>
                  </a:lnTo>
                  <a:cubicBezTo>
                    <a:pt x="12557251" y="0"/>
                    <a:pt x="12568682" y="11430"/>
                    <a:pt x="12568682" y="25400"/>
                  </a:cubicBezTo>
                  <a:cubicBezTo>
                    <a:pt x="12568682" y="39370"/>
                    <a:pt x="12557251" y="50800"/>
                    <a:pt x="12543282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C5D2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2" id="32"/>
          <p:cNvSpPr txBox="true"/>
          <p:nvPr/>
        </p:nvSpPr>
        <p:spPr>
          <a:xfrm rot="0">
            <a:off x="8143280" y="671959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Catálogo Dinámico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143280" y="7284987"/>
            <a:ext cx="8434239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Vistas (index, listado_box, listado_tabla, producto) obtienen info de MySQL.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01452" y="1410146"/>
            <a:ext cx="6643092" cy="862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5062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Requisitos del Proyecto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01452" y="2887266"/>
            <a:ext cx="3906888" cy="51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Requisitos Funcionales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01452" y="3580060"/>
            <a:ext cx="4499371" cy="48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Catálogo dinámico desde MySQL.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01452" y="4082206"/>
            <a:ext cx="4499371" cy="48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Vista en formato tabla y "box".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01452" y="4584352"/>
            <a:ext cx="4499371" cy="900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Fichas de producto con imagen, descripción, precio y plataforma.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01452" y="5498604"/>
            <a:ext cx="4499371" cy="900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Carrito funcional: agregar, eliminar, vaciar y calcular total.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01452" y="6412855"/>
            <a:ext cx="4499371" cy="48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Formulario de compra validado.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1452" y="6915001"/>
            <a:ext cx="4499371" cy="900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Panel de administración integrado (CRUD).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01452" y="7829252"/>
            <a:ext cx="4499371" cy="900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Login para administrador con contraseña protegida.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038701" y="2887266"/>
            <a:ext cx="4473476" cy="51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Requisitos No Funcionales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038701" y="3580060"/>
            <a:ext cx="4499371" cy="48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Sitio responsivo (PC y móviles).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038701" y="4082206"/>
            <a:ext cx="4499371" cy="48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Código organizado por carpetas.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038701" y="4584352"/>
            <a:ext cx="4499371" cy="1312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Seguridad básica (password_hash, prepared statements).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038701" y="5910709"/>
            <a:ext cx="4499371" cy="900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Uso de LocalStorage para persistencia de carrito.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038701" y="6824960"/>
            <a:ext cx="4499371" cy="48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rPr>
              <a:t>Rutas internas correctas y claras.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DAG5FREvCqU</dc:identifier>
  <dcterms:modified xsi:type="dcterms:W3CDTF">2011-08-01T06:04:30Z</dcterms:modified>
  <cp:revision>1</cp:revision>
  <dc:title>Estudiante: Marcos Agustin Varela Ropat Profesor: Mgter. Ing. Agustín Encina Materia: Paradigma y Lenguaje de Programación III.Año: Tercero</dc:title>
</cp:coreProperties>
</file>

<file path=docProps/thumbnail.jpeg>
</file>